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5" r:id="rId3"/>
    <p:sldId id="324" r:id="rId4"/>
    <p:sldId id="326" r:id="rId5"/>
    <p:sldId id="327" r:id="rId6"/>
    <p:sldId id="325" r:id="rId7"/>
    <p:sldId id="328" r:id="rId8"/>
    <p:sldId id="329" r:id="rId9"/>
    <p:sldId id="330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14-6-2018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IBS2.4 Communiceren</a:t>
            </a:r>
          </a:p>
          <a:p>
            <a:r>
              <a:rPr lang="nl-NL" sz="4000" dirty="0" smtClean="0"/>
              <a:t>Bedrijfseconomie – les 4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Pak t/m </a:t>
            </a:r>
            <a:r>
              <a:rPr lang="nl-NL" b="1" dirty="0" smtClean="0"/>
              <a:t>10 </a:t>
            </a:r>
            <a:r>
              <a:rPr lang="nl-NL" b="1" dirty="0" smtClean="0"/>
              <a:t>eens voor je.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465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 </a:t>
            </a:r>
            <a:r>
              <a:rPr lang="nl-NL" dirty="0" smtClean="0"/>
              <a:t>8,9,10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5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12776"/>
            <a:ext cx="2886075" cy="3514725"/>
          </a:xfrm>
          <a:prstGeom prst="rect">
            <a:avLst/>
          </a:prstGeom>
        </p:spPr>
      </p:pic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89101"/>
            <a:ext cx="30861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4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Exploitatierekening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95" y="116632"/>
            <a:ext cx="3125341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6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 t/m 14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241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Vaste activa worden minder waard</a:t>
            </a:r>
          </a:p>
          <a:p>
            <a:r>
              <a:rPr lang="nl-NL" dirty="0" smtClean="0"/>
              <a:t>Geld reserveren voor herinvesteren</a:t>
            </a:r>
          </a:p>
          <a:p>
            <a:r>
              <a:rPr lang="nl-NL" dirty="0" smtClean="0"/>
              <a:t>Aanschafwaarde en vervangingswaarde</a:t>
            </a:r>
          </a:p>
          <a:p>
            <a:r>
              <a:rPr lang="nl-NL" dirty="0" smtClean="0"/>
              <a:t>Technische en economische levensduur.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807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Lineair en degressief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060848"/>
            <a:ext cx="6357392" cy="4272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174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Jaarlijkse afschrijving – drie manieren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 smtClean="0"/>
              <a:t>(Aanschafwaarde – restwaarde) </a:t>
            </a:r>
          </a:p>
          <a:p>
            <a:pPr marL="0" indent="0">
              <a:buNone/>
            </a:pPr>
            <a:r>
              <a:rPr lang="nl-NL" dirty="0" smtClean="0"/>
              <a:t>   Economische levensduur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Of vast percentage van de aanschafwaarde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Of vast percentage van de boekwaarde</a:t>
            </a:r>
          </a:p>
        </p:txBody>
      </p:sp>
    </p:spTree>
    <p:extLst>
      <p:ext uri="{BB962C8B-B14F-4D97-AF65-F5344CB8AC3E}">
        <p14:creationId xmlns:p14="http://schemas.microsoft.com/office/powerpoint/2010/main" val="8078098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2314</TotalTime>
  <Words>70</Words>
  <Application>Microsoft Office PowerPoint</Application>
  <PresentationFormat>Diavoorstelling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Huiswerk</vt:lpstr>
      <vt:lpstr>Bespreken 8,9,10</vt:lpstr>
      <vt:lpstr>Balans</vt:lpstr>
      <vt:lpstr>Exploitatierekening</vt:lpstr>
      <vt:lpstr>Maak de opgaven t/m 14</vt:lpstr>
      <vt:lpstr>Afschrijven</vt:lpstr>
      <vt:lpstr>PowerPoint-presentatie</vt:lpstr>
      <vt:lpstr>Jaarlijkse afschrijving – drie manieren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56</cp:revision>
  <dcterms:created xsi:type="dcterms:W3CDTF">2013-11-15T15:05:42Z</dcterms:created>
  <dcterms:modified xsi:type="dcterms:W3CDTF">2018-06-14T12:40:05Z</dcterms:modified>
</cp:coreProperties>
</file>